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1" r:id="rId2"/>
  </p:sldIdLst>
  <p:sldSz cx="43891200" cy="32918400"/>
  <p:notesSz cx="6858000" cy="9144000"/>
  <p:defaultTextStyle>
    <a:defPPr>
      <a:defRPr lang="en-US"/>
    </a:defPPr>
    <a:lvl1pPr marL="0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1843194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3686388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5529582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7372775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9215969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1059163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2902357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14745551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51">
          <p15:clr>
            <a:srgbClr val="A4A3A4"/>
          </p15:clr>
        </p15:guide>
        <p15:guide id="2" orient="horz" pos="10368">
          <p15:clr>
            <a:srgbClr val="A4A3A4"/>
          </p15:clr>
        </p15:guide>
        <p15:guide id="3" pos="21376">
          <p15:clr>
            <a:srgbClr val="A4A3A4"/>
          </p15:clr>
        </p15:guide>
        <p15:guide id="4" pos="6187">
          <p15:clr>
            <a:srgbClr val="A4A3A4"/>
          </p15:clr>
        </p15:guide>
        <p15:guide id="5" pos="26410">
          <p15:clr>
            <a:srgbClr val="A4A3A4"/>
          </p15:clr>
        </p15:guide>
        <p15:guide id="6" pos="1217">
          <p15:clr>
            <a:srgbClr val="A4A3A4"/>
          </p15:clr>
        </p15:guide>
        <p15:guide id="7" pos="19873">
          <p15:clr>
            <a:srgbClr val="A4A3A4"/>
          </p15:clr>
        </p15:guide>
        <p15:guide id="8" pos="77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2B1"/>
    <a:srgbClr val="DC4405"/>
    <a:srgbClr val="E05529"/>
    <a:srgbClr val="003D41"/>
    <a:srgbClr val="005973"/>
    <a:srgbClr val="004348"/>
    <a:srgbClr val="F1BDCF"/>
    <a:srgbClr val="8E9089"/>
    <a:srgbClr val="EBEBEB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3865" autoAdjust="0"/>
  </p:normalViewPr>
  <p:slideViewPr>
    <p:cSldViewPr snapToGrid="0" snapToObjects="1">
      <p:cViewPr varScale="1">
        <p:scale>
          <a:sx n="17" d="100"/>
          <a:sy n="17" d="100"/>
        </p:scale>
        <p:origin x="1723" y="82"/>
      </p:cViewPr>
      <p:guideLst>
        <p:guide orient="horz" pos="19551"/>
        <p:guide orient="horz" pos="10368"/>
        <p:guide pos="21376"/>
        <p:guide pos="6187"/>
        <p:guide pos="26410"/>
        <p:guide pos="1217"/>
        <p:guide pos="19873"/>
        <p:guide pos="77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Sylwester" userId="6b8a7caf96905fa5" providerId="LiveId" clId="{EA42872B-8D60-474E-9620-92A2EC1CC089}"/>
    <pc:docChg chg="undo redo custSel modSld">
      <pc:chgData name="Sean Sylwester" userId="6b8a7caf96905fa5" providerId="LiveId" clId="{EA42872B-8D60-474E-9620-92A2EC1CC089}" dt="2018-03-21T18:40:47.716" v="3586"/>
      <pc:docMkLst>
        <pc:docMk/>
      </pc:docMkLst>
      <pc:sldChg chg="addSp delSp modSp">
        <pc:chgData name="Sean Sylwester" userId="6b8a7caf96905fa5" providerId="LiveId" clId="{EA42872B-8D60-474E-9620-92A2EC1CC089}" dt="2018-03-21T18:40:47.716" v="3586"/>
        <pc:sldMkLst>
          <pc:docMk/>
          <pc:sldMk cId="2732054176" sldId="261"/>
        </pc:sldMkLst>
        <pc:spChg chg="add del mod">
          <ac:chgData name="Sean Sylwester" userId="6b8a7caf96905fa5" providerId="LiveId" clId="{EA42872B-8D60-474E-9620-92A2EC1CC089}" dt="2018-03-21T18:25:03.271" v="2452" actId="478"/>
          <ac:spMkLst>
            <pc:docMk/>
            <pc:sldMk cId="2732054176" sldId="261"/>
            <ac:spMk id="3" creationId="{97054D4C-4B0F-44F8-8705-AA4C570D7604}"/>
          </ac:spMkLst>
        </pc:spChg>
        <pc:spChg chg="mod">
          <ac:chgData name="Sean Sylwester" userId="6b8a7caf96905fa5" providerId="LiveId" clId="{EA42872B-8D60-474E-9620-92A2EC1CC089}" dt="2018-03-21T18:22:40.745" v="2431" actId="1076"/>
          <ac:spMkLst>
            <pc:docMk/>
            <pc:sldMk cId="2732054176" sldId="261"/>
            <ac:spMk id="6" creationId="{00000000-0000-0000-0000-000000000000}"/>
          </ac:spMkLst>
        </pc:spChg>
        <pc:spChg chg="mod">
          <ac:chgData name="Sean Sylwester" userId="6b8a7caf96905fa5" providerId="LiveId" clId="{EA42872B-8D60-474E-9620-92A2EC1CC089}" dt="2018-03-21T18:22:40.745" v="2431" actId="1076"/>
          <ac:spMkLst>
            <pc:docMk/>
            <pc:sldMk cId="2732054176" sldId="261"/>
            <ac:spMk id="7" creationId="{00000000-0000-0000-0000-000000000000}"/>
          </ac:spMkLst>
        </pc:spChg>
        <pc:spChg chg="mod">
          <ac:chgData name="Sean Sylwester" userId="6b8a7caf96905fa5" providerId="LiveId" clId="{EA42872B-8D60-474E-9620-92A2EC1CC089}" dt="2018-03-21T18:22:40.745" v="2431" actId="1076"/>
          <ac:spMkLst>
            <pc:docMk/>
            <pc:sldMk cId="2732054176" sldId="261"/>
            <ac:spMk id="8" creationId="{00000000-0000-0000-0000-000000000000}"/>
          </ac:spMkLst>
        </pc:spChg>
        <pc:spChg chg="mod">
          <ac:chgData name="Sean Sylwester" userId="6b8a7caf96905fa5" providerId="LiveId" clId="{EA42872B-8D60-474E-9620-92A2EC1CC089}" dt="2018-03-21T18:22:40.745" v="2431" actId="1076"/>
          <ac:spMkLst>
            <pc:docMk/>
            <pc:sldMk cId="2732054176" sldId="261"/>
            <ac:spMk id="9" creationId="{00000000-0000-0000-0000-000000000000}"/>
          </ac:spMkLst>
        </pc:spChg>
        <pc:spChg chg="mod">
          <ac:chgData name="Sean Sylwester" userId="6b8a7caf96905fa5" providerId="LiveId" clId="{EA42872B-8D60-474E-9620-92A2EC1CC089}" dt="2018-03-21T18:36:08.914" v="3433" actId="1036"/>
          <ac:spMkLst>
            <pc:docMk/>
            <pc:sldMk cId="2732054176" sldId="261"/>
            <ac:spMk id="10" creationId="{00000000-0000-0000-0000-000000000000}"/>
          </ac:spMkLst>
        </pc:spChg>
        <pc:spChg chg="mod">
          <ac:chgData name="Sean Sylwester" userId="6b8a7caf96905fa5" providerId="LiveId" clId="{EA42872B-8D60-474E-9620-92A2EC1CC089}" dt="2018-03-21T18:38:26.889" v="3574" actId="1035"/>
          <ac:spMkLst>
            <pc:docMk/>
            <pc:sldMk cId="2732054176" sldId="261"/>
            <ac:spMk id="11" creationId="{00000000-0000-0000-0000-000000000000}"/>
          </ac:spMkLst>
        </pc:spChg>
        <pc:spChg chg="mod">
          <ac:chgData name="Sean Sylwester" userId="6b8a7caf96905fa5" providerId="LiveId" clId="{EA42872B-8D60-474E-9620-92A2EC1CC089}" dt="2018-03-21T18:12:14.635" v="1976" actId="20577"/>
          <ac:spMkLst>
            <pc:docMk/>
            <pc:sldMk cId="2732054176" sldId="261"/>
            <ac:spMk id="13" creationId="{00000000-0000-0000-0000-000000000000}"/>
          </ac:spMkLst>
        </pc:spChg>
        <pc:spChg chg="mod">
          <ac:chgData name="Sean Sylwester" userId="6b8a7caf96905fa5" providerId="LiveId" clId="{EA42872B-8D60-474E-9620-92A2EC1CC089}" dt="2018-03-21T18:38:41.284" v="3578" actId="20577"/>
          <ac:spMkLst>
            <pc:docMk/>
            <pc:sldMk cId="2732054176" sldId="261"/>
            <ac:spMk id="14" creationId="{00000000-0000-0000-0000-000000000000}"/>
          </ac:spMkLst>
        </pc:spChg>
        <pc:spChg chg="mod">
          <ac:chgData name="Sean Sylwester" userId="6b8a7caf96905fa5" providerId="LiveId" clId="{EA42872B-8D60-474E-9620-92A2EC1CC089}" dt="2018-03-21T18:36:08.914" v="3433" actId="1036"/>
          <ac:spMkLst>
            <pc:docMk/>
            <pc:sldMk cId="2732054176" sldId="261"/>
            <ac:spMk id="15" creationId="{00000000-0000-0000-0000-000000000000}"/>
          </ac:spMkLst>
        </pc:spChg>
        <pc:spChg chg="add mod">
          <ac:chgData name="Sean Sylwester" userId="6b8a7caf96905fa5" providerId="LiveId" clId="{EA42872B-8D60-474E-9620-92A2EC1CC089}" dt="2018-03-21T18:22:40.745" v="2431" actId="1076"/>
          <ac:spMkLst>
            <pc:docMk/>
            <pc:sldMk cId="2732054176" sldId="261"/>
            <ac:spMk id="17" creationId="{BCC8E5D9-B35C-4A40-8BD0-6E9D4CF55939}"/>
          </ac:spMkLst>
        </pc:spChg>
        <pc:spChg chg="add mod">
          <ac:chgData name="Sean Sylwester" userId="6b8a7caf96905fa5" providerId="LiveId" clId="{EA42872B-8D60-474E-9620-92A2EC1CC089}" dt="2018-03-21T18:22:40.745" v="2431" actId="1076"/>
          <ac:spMkLst>
            <pc:docMk/>
            <pc:sldMk cId="2732054176" sldId="261"/>
            <ac:spMk id="18" creationId="{76C23853-EB00-422E-8770-8E81D0890DAF}"/>
          </ac:spMkLst>
        </pc:spChg>
        <pc:spChg chg="add del">
          <ac:chgData name="Sean Sylwester" userId="6b8a7caf96905fa5" providerId="LiveId" clId="{EA42872B-8D60-474E-9620-92A2EC1CC089}" dt="2018-03-21T18:02:27.887" v="1502" actId="14100"/>
          <ac:spMkLst>
            <pc:docMk/>
            <pc:sldMk cId="2732054176" sldId="261"/>
            <ac:spMk id="19" creationId="{4A10ABC3-329F-4D91-B65D-BBF6A9510541}"/>
          </ac:spMkLst>
        </pc:spChg>
        <pc:spChg chg="add del">
          <ac:chgData name="Sean Sylwester" userId="6b8a7caf96905fa5" providerId="LiveId" clId="{EA42872B-8D60-474E-9620-92A2EC1CC089}" dt="2018-03-21T18:02:27.887" v="1502" actId="14100"/>
          <ac:spMkLst>
            <pc:docMk/>
            <pc:sldMk cId="2732054176" sldId="261"/>
            <ac:spMk id="20" creationId="{3BC7089D-80EB-4FD8-B315-DE36212A2842}"/>
          </ac:spMkLst>
        </pc:spChg>
        <pc:spChg chg="add del mod">
          <ac:chgData name="Sean Sylwester" userId="6b8a7caf96905fa5" providerId="LiveId" clId="{EA42872B-8D60-474E-9620-92A2EC1CC089}" dt="2018-03-21T18:25:02.544" v="2450" actId="478"/>
          <ac:spMkLst>
            <pc:docMk/>
            <pc:sldMk cId="2732054176" sldId="261"/>
            <ac:spMk id="20" creationId="{4113EC92-9BA4-4CD4-B54D-3E66EFE24E5C}"/>
          </ac:spMkLst>
        </pc:spChg>
        <pc:spChg chg="add mod">
          <ac:chgData name="Sean Sylwester" userId="6b8a7caf96905fa5" providerId="LiveId" clId="{EA42872B-8D60-474E-9620-92A2EC1CC089}" dt="2018-03-21T18:38:45.508" v="3583" actId="20577"/>
          <ac:spMkLst>
            <pc:docMk/>
            <pc:sldMk cId="2732054176" sldId="261"/>
            <ac:spMk id="21" creationId="{E33EE2C8-86B7-47C3-B270-062F245A3233}"/>
          </ac:spMkLst>
        </pc:spChg>
        <pc:spChg chg="add del">
          <ac:chgData name="Sean Sylwester" userId="6b8a7caf96905fa5" providerId="LiveId" clId="{EA42872B-8D60-474E-9620-92A2EC1CC089}" dt="2018-03-21T18:13:44.078" v="1998" actId="478"/>
          <ac:spMkLst>
            <pc:docMk/>
            <pc:sldMk cId="2732054176" sldId="261"/>
            <ac:spMk id="22" creationId="{87032A39-D9FE-4333-8009-797F1654BDDF}"/>
          </ac:spMkLst>
        </pc:spChg>
        <pc:spChg chg="add del mod">
          <ac:chgData name="Sean Sylwester" userId="6b8a7caf96905fa5" providerId="LiveId" clId="{EA42872B-8D60-474E-9620-92A2EC1CC089}" dt="2018-03-21T18:25:16.630" v="2462"/>
          <ac:spMkLst>
            <pc:docMk/>
            <pc:sldMk cId="2732054176" sldId="261"/>
            <ac:spMk id="22" creationId="{4F3C6B0C-9EED-428F-B748-C9F32ECDF5EB}"/>
          </ac:spMkLst>
        </pc:spChg>
        <pc:spChg chg="add del">
          <ac:chgData name="Sean Sylwester" userId="6b8a7caf96905fa5" providerId="LiveId" clId="{EA42872B-8D60-474E-9620-92A2EC1CC089}" dt="2018-03-21T18:13:44.078" v="1998" actId="478"/>
          <ac:spMkLst>
            <pc:docMk/>
            <pc:sldMk cId="2732054176" sldId="261"/>
            <ac:spMk id="24" creationId="{8F26EBB1-3B70-4677-A619-1AE86A2CFA86}"/>
          </ac:spMkLst>
        </pc:spChg>
        <pc:spChg chg="add del">
          <ac:chgData name="Sean Sylwester" userId="6b8a7caf96905fa5" providerId="LiveId" clId="{EA42872B-8D60-474E-9620-92A2EC1CC089}" dt="2018-03-21T18:13:51.553" v="2000" actId="14100"/>
          <ac:spMkLst>
            <pc:docMk/>
            <pc:sldMk cId="2732054176" sldId="261"/>
            <ac:spMk id="25" creationId="{92394C7B-1D80-4F52-A502-D7230FED2824}"/>
          </ac:spMkLst>
        </pc:spChg>
        <pc:spChg chg="add del">
          <ac:chgData name="Sean Sylwester" userId="6b8a7caf96905fa5" providerId="LiveId" clId="{EA42872B-8D60-474E-9620-92A2EC1CC089}" dt="2018-03-21T18:13:51.553" v="2000" actId="14100"/>
          <ac:spMkLst>
            <pc:docMk/>
            <pc:sldMk cId="2732054176" sldId="261"/>
            <ac:spMk id="26" creationId="{531CD738-1A56-46F4-9C9B-E16BC34757B7}"/>
          </ac:spMkLst>
        </pc:spChg>
        <pc:spChg chg="add mod">
          <ac:chgData name="Sean Sylwester" userId="6b8a7caf96905fa5" providerId="LiveId" clId="{EA42872B-8D60-474E-9620-92A2EC1CC089}" dt="2018-03-21T18:14:34.093" v="2025" actId="20577"/>
          <ac:spMkLst>
            <pc:docMk/>
            <pc:sldMk cId="2732054176" sldId="261"/>
            <ac:spMk id="28" creationId="{F9E6C3A2-76B0-4931-9E99-26A40A94CE93}"/>
          </ac:spMkLst>
        </pc:spChg>
        <pc:spChg chg="add mod">
          <ac:chgData name="Sean Sylwester" userId="6b8a7caf96905fa5" providerId="LiveId" clId="{EA42872B-8D60-474E-9620-92A2EC1CC089}" dt="2018-03-21T18:20:46.480" v="2430" actId="14100"/>
          <ac:spMkLst>
            <pc:docMk/>
            <pc:sldMk cId="2732054176" sldId="261"/>
            <ac:spMk id="29" creationId="{7757E0A1-971D-48EC-B877-8B232662EB36}"/>
          </ac:spMkLst>
        </pc:spChg>
        <pc:spChg chg="add mod">
          <ac:chgData name="Sean Sylwester" userId="6b8a7caf96905fa5" providerId="LiveId" clId="{EA42872B-8D60-474E-9620-92A2EC1CC089}" dt="2018-03-21T18:19:52.321" v="2427" actId="20577"/>
          <ac:spMkLst>
            <pc:docMk/>
            <pc:sldMk cId="2732054176" sldId="261"/>
            <ac:spMk id="30" creationId="{11A55CC8-2DD9-436F-8F4E-1026AB424B0F}"/>
          </ac:spMkLst>
        </pc:spChg>
        <pc:spChg chg="add mod">
          <ac:chgData name="Sean Sylwester" userId="6b8a7caf96905fa5" providerId="LiveId" clId="{EA42872B-8D60-474E-9620-92A2EC1CC089}" dt="2018-03-21T18:38:19.827" v="3561" actId="1035"/>
          <ac:spMkLst>
            <pc:docMk/>
            <pc:sldMk cId="2732054176" sldId="261"/>
            <ac:spMk id="32" creationId="{09C4B24C-CD51-4BCD-BF07-531CD708235B}"/>
          </ac:spMkLst>
        </pc:spChg>
        <pc:spChg chg="add mod">
          <ac:chgData name="Sean Sylwester" userId="6b8a7caf96905fa5" providerId="LiveId" clId="{EA42872B-8D60-474E-9620-92A2EC1CC089}" dt="2018-03-21T18:38:26.889" v="3574" actId="1035"/>
          <ac:spMkLst>
            <pc:docMk/>
            <pc:sldMk cId="2732054176" sldId="261"/>
            <ac:spMk id="33" creationId="{4CB5A3BB-9AC7-497F-9288-BEF570E5C50C}"/>
          </ac:spMkLst>
        </pc:spChg>
        <pc:picChg chg="add del mod">
          <ac:chgData name="Sean Sylwester" userId="6b8a7caf96905fa5" providerId="LiveId" clId="{EA42872B-8D60-474E-9620-92A2EC1CC089}" dt="2018-03-21T18:25:02.922" v="2451" actId="931"/>
          <ac:picMkLst>
            <pc:docMk/>
            <pc:sldMk cId="2732054176" sldId="261"/>
            <ac:picMk id="5" creationId="{54587CD3-5DEB-45E0-8BA3-B2D688809765}"/>
          </ac:picMkLst>
        </pc:picChg>
        <pc:picChg chg="add del mod">
          <ac:chgData name="Sean Sylwester" userId="6b8a7caf96905fa5" providerId="LiveId" clId="{EA42872B-8D60-474E-9620-92A2EC1CC089}" dt="2018-03-21T18:25:03.271" v="2452" actId="478"/>
          <ac:picMkLst>
            <pc:docMk/>
            <pc:sldMk cId="2732054176" sldId="261"/>
            <ac:picMk id="23" creationId="{CD262504-CD20-4F6C-96FD-9DEC3D807C09}"/>
          </ac:picMkLst>
        </pc:picChg>
        <pc:picChg chg="add mod">
          <ac:chgData name="Sean Sylwester" userId="6b8a7caf96905fa5" providerId="LiveId" clId="{EA42872B-8D60-474E-9620-92A2EC1CC089}" dt="2018-03-21T18:40:47.716" v="3586"/>
          <ac:picMkLst>
            <pc:docMk/>
            <pc:sldMk cId="2732054176" sldId="261"/>
            <ac:picMk id="24" creationId="{5E3E757F-5FC2-4158-BFCC-2257617A63F8}"/>
          </ac:picMkLst>
        </pc:picChg>
        <pc:picChg chg="add del mod">
          <ac:chgData name="Sean Sylwester" userId="6b8a7caf96905fa5" providerId="LiveId" clId="{EA42872B-8D60-474E-9620-92A2EC1CC089}" dt="2018-03-21T18:25:03.271" v="2452" actId="478"/>
          <ac:picMkLst>
            <pc:docMk/>
            <pc:sldMk cId="2732054176" sldId="261"/>
            <ac:picMk id="27" creationId="{02E42608-4AC9-4310-963E-0A126E3CFF2A}"/>
          </ac:picMkLst>
        </pc:picChg>
        <pc:picChg chg="add del">
          <ac:chgData name="Sean Sylwester" userId="6b8a7caf96905fa5" providerId="LiveId" clId="{EA42872B-8D60-474E-9620-92A2EC1CC089}" dt="2018-03-21T18:25:04.280" v="2454"/>
          <ac:picMkLst>
            <pc:docMk/>
            <pc:sldMk cId="2732054176" sldId="261"/>
            <ac:picMk id="1026" creationId="{8017802C-4C44-4A06-A37E-BA6404190E59}"/>
          </ac:picMkLst>
        </pc:picChg>
        <pc:picChg chg="add del mod">
          <ac:chgData name="Sean Sylwester" userId="6b8a7caf96905fa5" providerId="LiveId" clId="{EA42872B-8D60-474E-9620-92A2EC1CC089}" dt="2018-03-21T18:25:02.261" v="2449"/>
          <ac:picMkLst>
            <pc:docMk/>
            <pc:sldMk cId="2732054176" sldId="261"/>
            <ac:picMk id="1028" creationId="{08CED601-FE77-45B9-B5F3-2ECA7E44570B}"/>
          </ac:picMkLst>
        </pc:picChg>
        <pc:picChg chg="mod">
          <ac:chgData name="Sean Sylwester" userId="6b8a7caf96905fa5" providerId="LiveId" clId="{EA42872B-8D60-474E-9620-92A2EC1CC089}" dt="2018-03-21T18:26:46.085" v="2467"/>
          <ac:picMkLst>
            <pc:docMk/>
            <pc:sldMk cId="2732054176" sldId="261"/>
            <ac:picMk id="1030" creationId="{7F396A8B-9007-4AAC-B7A3-F0A6884384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erdana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erdana Regular" charset="0"/>
              </a:defRPr>
            </a:lvl1pPr>
          </a:lstStyle>
          <a:p>
            <a:fld id="{9CF59EBC-EC05-6B4D-B166-DDFA6A1EDCB6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erdana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erdana Regular" charset="0"/>
              </a:defRPr>
            </a:lvl1pPr>
          </a:lstStyle>
          <a:p>
            <a:fld id="{DD9D7D82-3AAB-FE4F-A8B8-55362074E5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1pPr>
    <a:lvl2pPr marL="1843194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2pPr>
    <a:lvl3pPr marL="3686388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3pPr>
    <a:lvl4pPr marL="5529582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4pPr>
    <a:lvl5pPr marL="7372775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5pPr>
    <a:lvl6pPr marL="9215969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1059163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902357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745551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04713" y="9976466"/>
            <a:ext cx="19243675" cy="12045642"/>
          </a:xfrm>
          <a:prstGeom prst="rect">
            <a:avLst/>
          </a:prstGeom>
        </p:spPr>
        <p:txBody>
          <a:bodyPr vert="horz"/>
          <a:lstStyle>
            <a:lvl1pPr>
              <a:defRPr sz="9600"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3934400" y="22022108"/>
            <a:ext cx="7994507" cy="9101138"/>
          </a:xfrm>
          <a:prstGeom prst="rect">
            <a:avLst/>
          </a:prstGeom>
        </p:spPr>
        <p:txBody>
          <a:bodyPr vert="horz"/>
          <a:lstStyle>
            <a:lvl1pPr>
              <a:defRPr sz="9600"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32758" y="1731788"/>
            <a:ext cx="42425683" cy="3049166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Verdana Regular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2804491" y="1731788"/>
            <a:ext cx="10353950" cy="3049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Verdana Regular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88062" y="720448"/>
            <a:ext cx="33170379" cy="1828799"/>
          </a:xfrm>
          <a:prstGeom prst="rect">
            <a:avLst/>
          </a:prstGeom>
          <a:solidFill>
            <a:srgbClr val="F3B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12280010" y="758646"/>
            <a:ext cx="30878431" cy="179060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r>
              <a:rPr lang="en-US" sz="5400" cap="none" spc="520" baseline="0" dirty="0">
                <a:latin typeface="Impact" charset="0"/>
                <a:ea typeface="Impact" charset="0"/>
                <a:cs typeface="Impact" charset="0"/>
              </a:rPr>
              <a:t>Electrical Engineering and Computer Science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2758" y="1731788"/>
            <a:ext cx="10353950" cy="30491668"/>
          </a:xfrm>
          <a:prstGeom prst="rect">
            <a:avLst/>
          </a:prstGeom>
          <a:solidFill>
            <a:srgbClr val="E05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Verdana Regular" charset="0"/>
            </a:endParaRPr>
          </a:p>
        </p:txBody>
      </p:sp>
      <p:pic>
        <p:nvPicPr>
          <p:cNvPr id="2" name="Picture 1" descr="OSU_horizontal_2C_W_over_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21" y="28559364"/>
            <a:ext cx="7046627" cy="2247216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V="1">
            <a:off x="11086708" y="-1930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9486509" y="-3200400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 dirty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32804490" y="-1930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 userDrawn="1"/>
        </p:nvSpPr>
        <p:spPr>
          <a:xfrm>
            <a:off x="31204291" y="-3200400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 dirty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11048216" y="33172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 userDrawn="1"/>
        </p:nvSpPr>
        <p:spPr>
          <a:xfrm>
            <a:off x="9446648" y="34899602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 dirty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32805859" y="33172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 userDrawn="1"/>
        </p:nvSpPr>
        <p:spPr>
          <a:xfrm>
            <a:off x="31204291" y="34899602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 dirty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 rot="16200000" flipV="1">
            <a:off x="-1092201" y="25473947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 userDrawn="1"/>
        </p:nvSpPr>
        <p:spPr>
          <a:xfrm>
            <a:off x="-6807200" y="25041022"/>
            <a:ext cx="4876798" cy="254225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5400" b="0" i="0" cap="none" spc="170" dirty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NO</a:t>
            </a:r>
            <a:r>
              <a:rPr lang="en-US" sz="5400" b="0" i="0" cap="none" spc="170" baseline="0" dirty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 TEXT </a:t>
            </a:r>
          </a:p>
          <a:p>
            <a:pPr algn="ctr">
              <a:lnSpc>
                <a:spcPct val="120000"/>
              </a:lnSpc>
            </a:pPr>
            <a:r>
              <a:rPr lang="en-US" sz="5400" b="0" i="0" cap="none" spc="170" baseline="0" dirty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IN ORANGE BOX BELOW THIS LINE</a:t>
            </a:r>
            <a:endParaRPr lang="en-US" sz="5400" b="0" i="0" cap="none" spc="170" dirty="0">
              <a:solidFill>
                <a:schemeClr val="tx1"/>
              </a:solidFill>
              <a:latin typeface="Verdana Regular" charset="0"/>
              <a:cs typeface="Verdana Regula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2759" y="720448"/>
            <a:ext cx="10353950" cy="182879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1"/>
              </a:solidFill>
              <a:latin typeface="Verdana Regular" charset="0"/>
            </a:endParaRP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1920240" y="758646"/>
            <a:ext cx="11897360" cy="179060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fontAlgn="ctr">
              <a:spcBef>
                <a:spcPts val="0"/>
              </a:spcBef>
            </a:pPr>
            <a:r>
              <a:rPr lang="en-US" sz="5400" spc="520" baseline="0" dirty="0">
                <a:latin typeface="Impact" charset="0"/>
                <a:ea typeface="Impact" charset="0"/>
                <a:cs typeface="Impact" charset="0"/>
              </a:rPr>
              <a:t>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77973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 txBox="1">
            <a:spLocks/>
          </p:cNvSpPr>
          <p:nvPr/>
        </p:nvSpPr>
        <p:spPr>
          <a:xfrm>
            <a:off x="12262168" y="27993149"/>
            <a:ext cx="9418320" cy="4997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30 VL53L0X Infra-Red Laser Time-of-Flight distance sensors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Verdana Regular" charset="0"/>
              </a:rPr>
              <a:t>Small form factor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Verdana Regular" charset="0"/>
              </a:rPr>
              <a:t>1.2m range</a:t>
            </a:r>
            <a:endParaRPr lang="en-US" dirty="0">
              <a:latin typeface="Verdana Regular" charset="0"/>
            </a:endParaRP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Verdana Regular" charset="0"/>
              </a:rPr>
              <a:t>30ms measurement time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Verdana Regular" charset="0"/>
              </a:rPr>
              <a:t>20mW power consumption each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JSN-SR04T ultrasonic distance</a:t>
            </a:r>
            <a:r>
              <a:rPr lang="en-US" dirty="0"/>
              <a:t> </a:t>
            </a:r>
            <a:r>
              <a:rPr lang="en-US" dirty="0">
                <a:latin typeface="Verdana Regular" charset="0"/>
              </a:rPr>
              <a:t>sensor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Verdana Regular" charset="0"/>
              </a:rPr>
              <a:t>5m range</a:t>
            </a:r>
            <a:endParaRPr lang="en-US" dirty="0">
              <a:latin typeface="Verdana Regular" charset="0"/>
            </a:endParaRP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Verdana Regular" charset="0"/>
              </a:rPr>
              <a:t>40ms measurement time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Verdana Regular" charset="0"/>
              </a:rPr>
              <a:t>Waterproof sensor enclosure</a:t>
            </a:r>
          </a:p>
          <a:p>
            <a:pPr indent="-1280160">
              <a:buFont typeface="Arial" panose="020B0604020202020204" pitchFamily="34" charset="0"/>
              <a:buChar char="•"/>
            </a:pPr>
            <a:r>
              <a:rPr lang="en-US" sz="100" dirty="0">
                <a:latin typeface="Verdana Regular" charset="0"/>
              </a:rPr>
              <a:t>A</a:t>
            </a:r>
            <a:endParaRPr lang="en-US" dirty="0">
              <a:latin typeface="Verdana Regular" charset="0"/>
            </a:endParaRPr>
          </a:p>
          <a:p>
            <a:pPr indent="-1280160">
              <a:buFont typeface="Arial" panose="020B0604020202020204" pitchFamily="34" charset="0"/>
              <a:buChar char="•"/>
            </a:pPr>
            <a:r>
              <a:rPr lang="en-US" sz="100" dirty="0" err="1">
                <a:latin typeface="Verdana Regular" charset="0"/>
              </a:rPr>
              <a:t>JSnJSasdjflk</a:t>
            </a:r>
            <a:r>
              <a:rPr lang="en-US" sz="100" dirty="0">
                <a:latin typeface="Verdana Regular" charset="0"/>
              </a:rPr>
              <a:t>; </a:t>
            </a:r>
          </a:p>
        </p:txBody>
      </p:sp>
      <p:sp>
        <p:nvSpPr>
          <p:cNvPr id="9" name="Text Placeholder 18"/>
          <p:cNvSpPr txBox="1">
            <a:spLocks/>
          </p:cNvSpPr>
          <p:nvPr/>
        </p:nvSpPr>
        <p:spPr>
          <a:xfrm>
            <a:off x="22434057" y="27993149"/>
            <a:ext cx="9418320" cy="3744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indent="-457200" algn="l" defTabSz="4389120" rtl="0" eaLnBrk="1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Font typeface="Arial" charset="0"/>
              <a:buChar char="•"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8 C0820B002F Haptic Feedback Motors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Small form factor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Low power consumption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Highly adjustable intensity level</a:t>
            </a:r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HC-05 Bluetooth Modules</a:t>
            </a:r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Arduino Pro-Mini Microcontrollers</a:t>
            </a:r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6600 mAh Li-Ion Batteries</a:t>
            </a:r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Student-designed PCBs and Enclosures</a:t>
            </a:r>
          </a:p>
          <a:p>
            <a:pPr marL="0" indent="0">
              <a:spcAft>
                <a:spcPts val="2600"/>
              </a:spcAft>
              <a:buNone/>
            </a:pPr>
            <a:endParaRPr lang="en-US" dirty="0">
              <a:latin typeface="Verdana Regular" charset="0"/>
            </a:endParaRPr>
          </a:p>
        </p:txBody>
      </p:sp>
      <p:sp>
        <p:nvSpPr>
          <p:cNvPr id="10" name="Text Placeholder 16"/>
          <p:cNvSpPr txBox="1">
            <a:spLocks/>
          </p:cNvSpPr>
          <p:nvPr/>
        </p:nvSpPr>
        <p:spPr>
          <a:xfrm>
            <a:off x="22759589" y="10241021"/>
            <a:ext cx="9174015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solidFill>
                  <a:srgbClr val="E05529"/>
                </a:solidFill>
                <a:latin typeface="Verdana Regular" charset="0"/>
              </a:rPr>
              <a:t>System Overview</a:t>
            </a:r>
          </a:p>
        </p:txBody>
      </p:sp>
      <p:sp>
        <p:nvSpPr>
          <p:cNvPr id="11" name="Text Placeholder 18"/>
          <p:cNvSpPr txBox="1">
            <a:spLocks/>
          </p:cNvSpPr>
          <p:nvPr/>
        </p:nvSpPr>
        <p:spPr>
          <a:xfrm>
            <a:off x="22759590" y="11458263"/>
            <a:ext cx="9076622" cy="49924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System takes in sensor data locating nearby objects in 360° from a headband of several types of sensors.</a:t>
            </a:r>
          </a:p>
          <a:p>
            <a:pPr marL="742950" indent="-742950">
              <a:spcAft>
                <a:spcPts val="2600"/>
              </a:spcAft>
              <a:buFont typeface="+mj-lt"/>
              <a:buAutoNum type="arabicPeriod" startAt="2"/>
            </a:pPr>
            <a:r>
              <a:rPr lang="en-US" dirty="0">
                <a:latin typeface="Verdana Regular" charset="0"/>
              </a:rPr>
              <a:t>Sensor data is transferred wirelessly to a waistband of haptic feedback vibration motors, which are spread evenly around the band.</a:t>
            </a:r>
          </a:p>
          <a:p>
            <a:pPr marL="742950" indent="-742950">
              <a:spcAft>
                <a:spcPts val="2600"/>
              </a:spcAft>
              <a:buFont typeface="+mj-lt"/>
              <a:buAutoNum type="arabicPeriod" startAt="3"/>
            </a:pPr>
            <a:r>
              <a:rPr lang="en-US" dirty="0">
                <a:latin typeface="Verdana Regular" charset="0"/>
              </a:rPr>
              <a:t>Haptic feedback motors vibrate with intensity corresponding to nearest object distance in that direction.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292012" y="3463917"/>
            <a:ext cx="19544200" cy="29150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tx2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0" spc="100" dirty="0">
                <a:solidFill>
                  <a:srgbClr val="E05529"/>
                </a:solidFill>
                <a:latin typeface="Impact" charset="0"/>
                <a:ea typeface="Impact" charset="0"/>
                <a:cs typeface="Impact" charset="0"/>
              </a:rPr>
              <a:t>Navigation assistance </a:t>
            </a:r>
          </a:p>
          <a:p>
            <a:pPr algn="ctr"/>
            <a:r>
              <a:rPr lang="en-US" sz="11000" spc="100" dirty="0">
                <a:solidFill>
                  <a:srgbClr val="E05529"/>
                </a:solidFill>
                <a:latin typeface="Impact" charset="0"/>
                <a:ea typeface="Impact" charset="0"/>
                <a:cs typeface="Impact" charset="0"/>
              </a:rPr>
              <a:t>for the vision impaired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1642804" y="7110456"/>
            <a:ext cx="20473657" cy="23652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389120" rtl="0" eaLnBrk="1" latinLnBrk="0" hangingPunct="1">
              <a:lnSpc>
                <a:spcPts val="8640"/>
              </a:lnSpc>
              <a:spcBef>
                <a:spcPts val="4800"/>
              </a:spcBef>
              <a:buFont typeface="Arial" panose="020B0604020202020204" pitchFamily="34" charset="0"/>
              <a:buNone/>
              <a:defRPr sz="6600" b="0" i="0" kern="1200" spc="200" baseline="0">
                <a:solidFill>
                  <a:schemeClr val="tx1"/>
                </a:solidFill>
                <a:latin typeface="Rufina-Stencil-Regular"/>
                <a:ea typeface="+mn-ea"/>
                <a:cs typeface="Rufina-Stencil-Regular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Georgia" charset="0"/>
                <a:ea typeface="Georgia" charset="0"/>
                <a:cs typeface="Georgia" charset="0"/>
              </a:rPr>
              <a:t>A wearable system that translates visual information into tactile feedback.</a:t>
            </a:r>
          </a:p>
        </p:txBody>
      </p:sp>
      <p:sp>
        <p:nvSpPr>
          <p:cNvPr id="14" name="Text Placeholder 16"/>
          <p:cNvSpPr txBox="1">
            <a:spLocks/>
          </p:cNvSpPr>
          <p:nvPr/>
        </p:nvSpPr>
        <p:spPr>
          <a:xfrm>
            <a:off x="34030694" y="15907271"/>
            <a:ext cx="815869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rgbClr val="FFFFFF"/>
                </a:solidFill>
                <a:latin typeface="Verdana Regular" charset="0"/>
              </a:rPr>
              <a:t>requirements</a:t>
            </a:r>
            <a:endParaRPr lang="en-US" dirty="0">
              <a:solidFill>
                <a:srgbClr val="FFFFFF"/>
              </a:solidFill>
              <a:latin typeface="Verdana Regular" charset="0"/>
            </a:endParaRPr>
          </a:p>
        </p:txBody>
      </p:sp>
      <p:sp>
        <p:nvSpPr>
          <p:cNvPr id="15" name="Text Placeholder 18"/>
          <p:cNvSpPr txBox="1">
            <a:spLocks/>
          </p:cNvSpPr>
          <p:nvPr/>
        </p:nvSpPr>
        <p:spPr>
          <a:xfrm>
            <a:off x="34062971" y="16826068"/>
            <a:ext cx="8126412" cy="143026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Minimum 12 </a:t>
            </a:r>
            <a:r>
              <a:rPr lang="en-US" dirty="0" err="1">
                <a:latin typeface="Verdana Regular" charset="0"/>
              </a:rPr>
              <a:t>hr</a:t>
            </a:r>
            <a:r>
              <a:rPr lang="en-US" dirty="0">
                <a:latin typeface="Verdana Regular" charset="0"/>
              </a:rPr>
              <a:t> battery life.</a:t>
            </a:r>
          </a:p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Battery will charge in less than 15 hrs.</a:t>
            </a:r>
          </a:p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9/10 users will determine the distance to an object with an accuracy of 1 m for objects within 5 m in front of the user, and 20cm for objects within 1 m in any direction.</a:t>
            </a:r>
          </a:p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Optional low-power mode with minimum 24 </a:t>
            </a:r>
            <a:r>
              <a:rPr lang="en-US" dirty="0" err="1">
                <a:latin typeface="Verdana Regular" charset="0"/>
              </a:rPr>
              <a:t>hr</a:t>
            </a:r>
            <a:r>
              <a:rPr lang="en-US" dirty="0">
                <a:latin typeface="Verdana Regular" charset="0"/>
              </a:rPr>
              <a:t> battery life, at the cost of 100 </a:t>
            </a:r>
            <a:r>
              <a:rPr lang="en-US" dirty="0" err="1">
                <a:latin typeface="Verdana Regular" charset="0"/>
              </a:rPr>
              <a:t>ms</a:t>
            </a:r>
            <a:r>
              <a:rPr lang="en-US" dirty="0">
                <a:latin typeface="Verdana Regular" charset="0"/>
              </a:rPr>
              <a:t> additional response time.</a:t>
            </a:r>
          </a:p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9/10 blindfolded users will turn into a doorway at the end of a 20 m long hallway without touching the walls.</a:t>
            </a:r>
          </a:p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Detected object direction is indicated to within 30°.</a:t>
            </a:r>
          </a:p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System feedback responds to changes in object position in less than 200ms.</a:t>
            </a:r>
          </a:p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Spraying 100mL of water over the entire system in two minutes will not damage the system.</a:t>
            </a:r>
          </a:p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The system weighs less than 900g, and after 15 minutes of use, 9/10 users report the system is comfortable.</a:t>
            </a:r>
          </a:p>
          <a:p>
            <a:pPr marL="514350" indent="-514350">
              <a:spcAft>
                <a:spcPts val="2600"/>
              </a:spcAft>
              <a:buFont typeface="+mj-lt"/>
              <a:buAutoNum type="arabicPeriod"/>
            </a:pPr>
            <a:r>
              <a:rPr lang="en-US" dirty="0">
                <a:latin typeface="Verdana Regular" charset="0"/>
              </a:rPr>
              <a:t>Wireless connection between the sensor and feedback bands remain uninterrupted for 12 hours.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032266" y="754123"/>
            <a:ext cx="3811058" cy="179060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r" fontAlgn="ctr">
              <a:spcBef>
                <a:spcPts val="0"/>
              </a:spcBef>
            </a:pPr>
            <a:r>
              <a:rPr lang="en-US" sz="5400" spc="520" dirty="0" err="1">
                <a:latin typeface="Impact" charset="0"/>
                <a:ea typeface="Impact" charset="0"/>
                <a:cs typeface="Impact" charset="0"/>
              </a:rPr>
              <a:t>Ece</a:t>
            </a:r>
            <a:r>
              <a:rPr lang="en-US" sz="5400" spc="520" dirty="0">
                <a:latin typeface="Impact" charset="0"/>
                <a:ea typeface="Impact" charset="0"/>
                <a:cs typeface="Impact" charset="0"/>
              </a:rPr>
              <a:t> #</a:t>
            </a:r>
            <a:r>
              <a:rPr lang="en-US" sz="5400" spc="520" baseline="0" dirty="0">
                <a:latin typeface="Impact" charset="0"/>
                <a:ea typeface="Impact" charset="0"/>
                <a:cs typeface="Impact" charset="0"/>
              </a:rPr>
              <a:t>34</a:t>
            </a:r>
          </a:p>
        </p:txBody>
      </p:sp>
      <p:pic>
        <p:nvPicPr>
          <p:cNvPr id="1030" name="Picture 6" descr="https://lh6.googleusercontent.com/2tEo4WD69AS5ran0919pAqwuO-HDQW5a6JKHNsl-NDxDrGgVP4LVH0s_4dyLxroms6PSOuXC5iubLkxUrtUOst_s6kDeyqfqOZn-wi2KEvqpspdNaoRUUp886W02Ice3yKgFFj9YgmQ">
            <a:extLst>
              <a:ext uri="{FF2B5EF4-FFF2-40B4-BE49-F238E27FC236}">
                <a16:creationId xmlns:a16="http://schemas.microsoft.com/office/drawing/2014/main" id="{7F396A8B-9007-4AAC-B7A3-F0A688438418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10" r="-12610"/>
          <a:stretch/>
        </p:blipFill>
        <p:spPr bwMode="auto">
          <a:xfrm rot="16200000">
            <a:off x="23521605" y="16570366"/>
            <a:ext cx="7263162" cy="826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E33EE2C8-86B7-47C3-B270-062F245A3233}"/>
              </a:ext>
            </a:extLst>
          </p:cNvPr>
          <p:cNvSpPr txBox="1">
            <a:spLocks/>
          </p:cNvSpPr>
          <p:nvPr/>
        </p:nvSpPr>
        <p:spPr>
          <a:xfrm>
            <a:off x="12262167" y="26720798"/>
            <a:ext cx="19590209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rgbClr val="E05529"/>
                </a:solidFill>
                <a:latin typeface="Verdana Regular" charset="0"/>
              </a:rPr>
              <a:t>Key technologies Used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F9E6C3A2-76B0-4931-9E99-26A40A94CE93}"/>
              </a:ext>
            </a:extLst>
          </p:cNvPr>
          <p:cNvSpPr txBox="1">
            <a:spLocks/>
          </p:cNvSpPr>
          <p:nvPr/>
        </p:nvSpPr>
        <p:spPr>
          <a:xfrm>
            <a:off x="34030693" y="3566507"/>
            <a:ext cx="815869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rgbClr val="FFFFFF"/>
                </a:solidFill>
                <a:latin typeface="Verdana Regular" charset="0"/>
              </a:rPr>
              <a:t>Team Members</a:t>
            </a:r>
            <a:endParaRPr lang="en-US" dirty="0">
              <a:solidFill>
                <a:srgbClr val="FFFFFF"/>
              </a:solidFill>
              <a:latin typeface="Verdana Regular" charset="0"/>
            </a:endParaRP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11A55CC8-2DD9-436F-8F4E-1026AB424B0F}"/>
              </a:ext>
            </a:extLst>
          </p:cNvPr>
          <p:cNvSpPr txBox="1">
            <a:spLocks/>
          </p:cNvSpPr>
          <p:nvPr/>
        </p:nvSpPr>
        <p:spPr>
          <a:xfrm>
            <a:off x="33642299" y="9725676"/>
            <a:ext cx="9218753" cy="4846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Jacy Barr(right) (barrja@oregonstate.edu)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Project Management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Harnesses and Enclosures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Haptic Feedback Modules</a:t>
            </a:r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Samuel Lee(center) (leejiaks@oregonstate.edu)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Bluetooth Communication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Microcontrollers and Code</a:t>
            </a:r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Sean </a:t>
            </a:r>
            <a:r>
              <a:rPr lang="en-US" dirty="0" err="1">
                <a:latin typeface="Verdana Regular" charset="0"/>
              </a:rPr>
              <a:t>Sylwester</a:t>
            </a:r>
            <a:r>
              <a:rPr lang="en-US" dirty="0">
                <a:latin typeface="Verdana Regular" charset="0"/>
              </a:rPr>
              <a:t>(left) (sylwests@oregonstate.edu)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Ultrasonic and IR Distance Sensors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Power Supply</a:t>
            </a:r>
          </a:p>
          <a:p>
            <a:pPr marL="13716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Verdana Regular" charset="0"/>
              </a:rPr>
              <a:t>PCBs</a:t>
            </a:r>
          </a:p>
        </p:txBody>
      </p:sp>
      <p:sp>
        <p:nvSpPr>
          <p:cNvPr id="363" name="Shape 177"/>
          <p:cNvSpPr/>
          <p:nvPr/>
        </p:nvSpPr>
        <p:spPr>
          <a:xfrm>
            <a:off x="3329631" y="4291173"/>
            <a:ext cx="5441837" cy="397956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endParaRPr sz="3853" dirty="0">
              <a:solidFill>
                <a:schemeClr val="bg1"/>
              </a:solidFill>
            </a:endParaRPr>
          </a:p>
        </p:txBody>
      </p:sp>
      <p:sp>
        <p:nvSpPr>
          <p:cNvPr id="364" name="Text Placeholder 16"/>
          <p:cNvSpPr txBox="1">
            <a:spLocks/>
          </p:cNvSpPr>
          <p:nvPr/>
        </p:nvSpPr>
        <p:spPr>
          <a:xfrm>
            <a:off x="1269540" y="3020174"/>
            <a:ext cx="815869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rgbClr val="FFFFFF"/>
                </a:solidFill>
                <a:latin typeface="Verdana Regular" charset="0"/>
              </a:rPr>
              <a:t>Block Diagram</a:t>
            </a:r>
          </a:p>
        </p:txBody>
      </p:sp>
      <p:sp>
        <p:nvSpPr>
          <p:cNvPr id="365" name="Shape 177"/>
          <p:cNvSpPr/>
          <p:nvPr/>
        </p:nvSpPr>
        <p:spPr>
          <a:xfrm>
            <a:off x="3314716" y="10077400"/>
            <a:ext cx="5440680" cy="249488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endParaRPr sz="3853" dirty="0">
              <a:solidFill>
                <a:schemeClr val="bg1"/>
              </a:solidFill>
            </a:endParaRPr>
          </a:p>
        </p:txBody>
      </p:sp>
      <p:sp>
        <p:nvSpPr>
          <p:cNvPr id="366" name="Shape 190"/>
          <p:cNvSpPr/>
          <p:nvPr/>
        </p:nvSpPr>
        <p:spPr>
          <a:xfrm rot="5400000">
            <a:off x="1505066" y="9662599"/>
            <a:ext cx="654337" cy="258973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>
              <a:buSzPts val="1400"/>
            </a:pPr>
            <a:endParaRPr sz="3853">
              <a:solidFill>
                <a:schemeClr val="bg1"/>
              </a:solidFill>
            </a:endParaRPr>
          </a:p>
        </p:txBody>
      </p:sp>
      <p:sp>
        <p:nvSpPr>
          <p:cNvPr id="368" name="Shape 194"/>
          <p:cNvSpPr/>
          <p:nvPr/>
        </p:nvSpPr>
        <p:spPr>
          <a:xfrm rot="5400000" flipH="1">
            <a:off x="2541675" y="5316285"/>
            <a:ext cx="597196" cy="868606"/>
          </a:xfrm>
          <a:prstGeom prst="bentUpArrow">
            <a:avLst>
              <a:gd name="adj1" fmla="val 22646"/>
              <a:gd name="adj2" fmla="val 18297"/>
              <a:gd name="adj3" fmla="val 22503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endParaRPr sz="3853">
              <a:solidFill>
                <a:schemeClr val="bg1"/>
              </a:solidFill>
            </a:endParaRPr>
          </a:p>
        </p:txBody>
      </p:sp>
      <p:sp>
        <p:nvSpPr>
          <p:cNvPr id="369" name="Shape 192"/>
          <p:cNvSpPr txBox="1"/>
          <p:nvPr/>
        </p:nvSpPr>
        <p:spPr>
          <a:xfrm>
            <a:off x="740328" y="5949417"/>
            <a:ext cx="2524039" cy="98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r">
              <a:buSzPts val="1400"/>
            </a:pPr>
            <a:r>
              <a:rPr lang="en" sz="2800" dirty="0">
                <a:solidFill>
                  <a:schemeClr val="bg1"/>
                </a:solidFill>
              </a:rPr>
              <a:t>Object Distance</a:t>
            </a:r>
            <a:endParaRPr sz="2800" dirty="0">
              <a:solidFill>
                <a:schemeClr val="bg1"/>
              </a:solidFill>
            </a:endParaRPr>
          </a:p>
          <a:p>
            <a:pPr algn="r">
              <a:buSzPts val="1400"/>
            </a:pPr>
            <a:r>
              <a:rPr lang="en" sz="2800" dirty="0">
                <a:solidFill>
                  <a:schemeClr val="bg1"/>
                </a:solidFill>
              </a:rPr>
              <a:t>and Direction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70" name="Shape 194"/>
          <p:cNvSpPr/>
          <p:nvPr/>
        </p:nvSpPr>
        <p:spPr>
          <a:xfrm rot="5400000">
            <a:off x="2569169" y="6741653"/>
            <a:ext cx="542206" cy="868605"/>
          </a:xfrm>
          <a:prstGeom prst="bentUpArrow">
            <a:avLst>
              <a:gd name="adj1" fmla="val 22646"/>
              <a:gd name="adj2" fmla="val 18297"/>
              <a:gd name="adj3" fmla="val 22503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endParaRPr sz="3853">
              <a:solidFill>
                <a:schemeClr val="bg1"/>
              </a:solidFill>
            </a:endParaRPr>
          </a:p>
        </p:txBody>
      </p:sp>
      <p:sp>
        <p:nvSpPr>
          <p:cNvPr id="371" name="Shape 182"/>
          <p:cNvSpPr txBox="1"/>
          <p:nvPr/>
        </p:nvSpPr>
        <p:spPr>
          <a:xfrm>
            <a:off x="6723123" y="6915618"/>
            <a:ext cx="1645920" cy="914400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>
              <a:buSzPts val="1400"/>
            </a:pPr>
            <a:r>
              <a:rPr lang="en-US" sz="2800" dirty="0">
                <a:solidFill>
                  <a:schemeClr val="bg1"/>
                </a:solidFill>
              </a:rPr>
              <a:t>Sensor Controller</a:t>
            </a:r>
          </a:p>
        </p:txBody>
      </p:sp>
      <p:sp>
        <p:nvSpPr>
          <p:cNvPr id="373" name="Shape 192"/>
          <p:cNvSpPr txBox="1"/>
          <p:nvPr/>
        </p:nvSpPr>
        <p:spPr>
          <a:xfrm>
            <a:off x="1113665" y="9005102"/>
            <a:ext cx="1444179" cy="52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>
              <a:buSzPts val="1400"/>
            </a:pPr>
            <a:r>
              <a:rPr lang="en-US" sz="2800" dirty="0">
                <a:solidFill>
                  <a:schemeClr val="bg1"/>
                </a:solidFill>
              </a:rPr>
              <a:t>Power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377" name="Shape 198"/>
          <p:cNvCxnSpPr>
            <a:cxnSpLocks/>
            <a:stCxn id="380" idx="3"/>
            <a:endCxn id="371" idx="1"/>
          </p:cNvCxnSpPr>
          <p:nvPr/>
        </p:nvCxnSpPr>
        <p:spPr>
          <a:xfrm>
            <a:off x="5485228" y="5651178"/>
            <a:ext cx="1237895" cy="172164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78" name="Shape 203"/>
          <p:cNvCxnSpPr>
            <a:stCxn id="382" idx="3"/>
            <a:endCxn id="371" idx="1"/>
          </p:cNvCxnSpPr>
          <p:nvPr/>
        </p:nvCxnSpPr>
        <p:spPr>
          <a:xfrm>
            <a:off x="5485227" y="7362052"/>
            <a:ext cx="1237896" cy="1076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80" name="Shape 182"/>
          <p:cNvSpPr txBox="1"/>
          <p:nvPr/>
        </p:nvSpPr>
        <p:spPr>
          <a:xfrm>
            <a:off x="3839308" y="5193978"/>
            <a:ext cx="1645920" cy="914400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sz="2800" dirty="0">
                <a:solidFill>
                  <a:schemeClr val="bg1"/>
                </a:solidFill>
              </a:rPr>
              <a:t>Ultrasonic Sensor</a:t>
            </a:r>
          </a:p>
        </p:txBody>
      </p:sp>
      <p:sp>
        <p:nvSpPr>
          <p:cNvPr id="382" name="Shape 182"/>
          <p:cNvSpPr txBox="1"/>
          <p:nvPr/>
        </p:nvSpPr>
        <p:spPr>
          <a:xfrm>
            <a:off x="3839307" y="6904852"/>
            <a:ext cx="1645920" cy="914400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sz="2800" dirty="0">
                <a:solidFill>
                  <a:schemeClr val="bg1"/>
                </a:solidFill>
              </a:rPr>
              <a:t>Laser Sensors</a:t>
            </a:r>
          </a:p>
        </p:txBody>
      </p:sp>
      <p:sp>
        <p:nvSpPr>
          <p:cNvPr id="383" name="Shape 182"/>
          <p:cNvSpPr txBox="1"/>
          <p:nvPr/>
        </p:nvSpPr>
        <p:spPr>
          <a:xfrm>
            <a:off x="1003253" y="10137647"/>
            <a:ext cx="1645920" cy="914400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>
              <a:buSzPts val="1400"/>
            </a:pPr>
            <a:r>
              <a:rPr lang="en" sz="2800" dirty="0">
                <a:solidFill>
                  <a:schemeClr val="bg1"/>
                </a:solidFill>
              </a:rPr>
              <a:t>Power Supply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396" name="Shape 181"/>
          <p:cNvCxnSpPr>
            <a:cxnSpLocks/>
            <a:stCxn id="383" idx="2"/>
            <a:endCxn id="397" idx="0"/>
          </p:cNvCxnSpPr>
          <p:nvPr/>
        </p:nvCxnSpPr>
        <p:spPr>
          <a:xfrm>
            <a:off x="1826213" y="11052047"/>
            <a:ext cx="6022" cy="40101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97" name="Shape 183"/>
          <p:cNvSpPr txBox="1"/>
          <p:nvPr/>
        </p:nvSpPr>
        <p:spPr>
          <a:xfrm>
            <a:off x="1264461" y="11453059"/>
            <a:ext cx="1135548" cy="48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>
              <a:buSzPts val="1400"/>
            </a:pPr>
            <a:r>
              <a:rPr lang="en" sz="2800" dirty="0">
                <a:solidFill>
                  <a:schemeClr val="bg1"/>
                </a:solidFill>
              </a:rPr>
              <a:t>3.3V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98" name="Shape 178"/>
          <p:cNvSpPr txBox="1"/>
          <p:nvPr/>
        </p:nvSpPr>
        <p:spPr>
          <a:xfrm>
            <a:off x="6738954" y="11065648"/>
            <a:ext cx="1645920" cy="914400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" sz="2800" dirty="0">
                <a:solidFill>
                  <a:schemeClr val="bg1"/>
                </a:solidFill>
              </a:rPr>
              <a:t>Haptic Feedback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99" name="Shape 179"/>
          <p:cNvSpPr txBox="1"/>
          <p:nvPr/>
        </p:nvSpPr>
        <p:spPr>
          <a:xfrm>
            <a:off x="3762903" y="11078366"/>
            <a:ext cx="1645920" cy="914400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>
              <a:buSzPts val="1400"/>
            </a:pPr>
            <a:r>
              <a:rPr lang="en" sz="2800" dirty="0">
                <a:solidFill>
                  <a:schemeClr val="bg1"/>
                </a:solidFill>
              </a:rPr>
              <a:t>Feedback Controller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400" name="Shape 189"/>
          <p:cNvCxnSpPr>
            <a:stCxn id="399" idx="3"/>
            <a:endCxn id="398" idx="1"/>
          </p:cNvCxnSpPr>
          <p:nvPr/>
        </p:nvCxnSpPr>
        <p:spPr>
          <a:xfrm flipV="1">
            <a:off x="5408823" y="11522848"/>
            <a:ext cx="1330131" cy="1271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01" name="Shape 199"/>
          <p:cNvSpPr txBox="1"/>
          <p:nvPr/>
        </p:nvSpPr>
        <p:spPr>
          <a:xfrm>
            <a:off x="3900063" y="10289353"/>
            <a:ext cx="1371600" cy="49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7" tIns="91427" rIns="91427" bIns="91427" anchor="t" anchorCtr="0">
            <a:noAutofit/>
          </a:bodyPr>
          <a:lstStyle/>
          <a:p>
            <a:pPr algn="ctr">
              <a:buSzPts val="1400"/>
            </a:pPr>
            <a:r>
              <a:rPr lang="en" sz="2800" dirty="0">
                <a:solidFill>
                  <a:schemeClr val="bg1"/>
                </a:solidFill>
              </a:rPr>
              <a:t>3.3V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402" name="Shape 200"/>
          <p:cNvCxnSpPr>
            <a:cxnSpLocks/>
            <a:stCxn id="401" idx="2"/>
            <a:endCxn id="399" idx="0"/>
          </p:cNvCxnSpPr>
          <p:nvPr/>
        </p:nvCxnSpPr>
        <p:spPr>
          <a:xfrm>
            <a:off x="4585863" y="10781457"/>
            <a:ext cx="0" cy="29690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13" name="Shape 199"/>
          <p:cNvSpPr txBox="1"/>
          <p:nvPr/>
        </p:nvSpPr>
        <p:spPr>
          <a:xfrm>
            <a:off x="6876114" y="10271163"/>
            <a:ext cx="1371600" cy="48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7" tIns="91427" rIns="91427" bIns="91427" anchor="t" anchorCtr="0">
            <a:noAutofit/>
          </a:bodyPr>
          <a:lstStyle/>
          <a:p>
            <a:pPr algn="ctr">
              <a:buSzPts val="1400"/>
            </a:pPr>
            <a:r>
              <a:rPr lang="en" sz="2800" dirty="0">
                <a:solidFill>
                  <a:schemeClr val="bg1"/>
                </a:solidFill>
              </a:rPr>
              <a:t>3.3V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414" name="Shape 200"/>
          <p:cNvCxnSpPr>
            <a:cxnSpLocks/>
            <a:stCxn id="413" idx="2"/>
            <a:endCxn id="398" idx="0"/>
          </p:cNvCxnSpPr>
          <p:nvPr/>
        </p:nvCxnSpPr>
        <p:spPr>
          <a:xfrm>
            <a:off x="7561914" y="10752323"/>
            <a:ext cx="0" cy="31332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triangle" w="lg" len="lg"/>
          </a:ln>
        </p:spPr>
      </p:cxnSp>
      <p:pic>
        <p:nvPicPr>
          <p:cNvPr id="419" name="Picture 2" descr="Image result for bluetooth clipart"/>
          <p:cNvPicPr>
            <a:picLocks noChangeAspect="1" noChangeArrowheads="1"/>
          </p:cNvPicPr>
          <p:nvPr/>
        </p:nvPicPr>
        <p:blipFill rotWithShape="1"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37"/>
          <a:stretch/>
        </p:blipFill>
        <p:spPr bwMode="auto">
          <a:xfrm rot="8100000">
            <a:off x="5478247" y="9323326"/>
            <a:ext cx="357140" cy="8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" name="Picture 2" descr="Image result for bluetooth clipart"/>
          <p:cNvPicPr>
            <a:picLocks noChangeAspect="1" noChangeArrowheads="1"/>
          </p:cNvPicPr>
          <p:nvPr/>
        </p:nvPicPr>
        <p:blipFill rotWithShape="1"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727"/>
          <a:stretch/>
        </p:blipFill>
        <p:spPr bwMode="auto">
          <a:xfrm>
            <a:off x="5781162" y="8744173"/>
            <a:ext cx="463924" cy="8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" name="Picture 2" descr="Image result for bluetooth clipart"/>
          <p:cNvPicPr>
            <a:picLocks noChangeAspect="1" noChangeArrowheads="1"/>
          </p:cNvPicPr>
          <p:nvPr/>
        </p:nvPicPr>
        <p:blipFill rotWithShape="1"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37"/>
          <a:stretch/>
        </p:blipFill>
        <p:spPr bwMode="auto">
          <a:xfrm rot="18900000">
            <a:off x="6253260" y="8262705"/>
            <a:ext cx="362041" cy="82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" name="Shape 187"/>
          <p:cNvSpPr/>
          <p:nvPr/>
        </p:nvSpPr>
        <p:spPr>
          <a:xfrm>
            <a:off x="8869420" y="11268814"/>
            <a:ext cx="551519" cy="308845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>
              <a:buSzPts val="1400"/>
            </a:pPr>
            <a:endParaRPr sz="3853">
              <a:solidFill>
                <a:schemeClr val="bg1"/>
              </a:solidFill>
            </a:endParaRPr>
          </a:p>
        </p:txBody>
      </p:sp>
      <p:sp>
        <p:nvSpPr>
          <p:cNvPr id="423" name="Shape 195"/>
          <p:cNvSpPr txBox="1"/>
          <p:nvPr/>
        </p:nvSpPr>
        <p:spPr>
          <a:xfrm>
            <a:off x="9370625" y="11021429"/>
            <a:ext cx="1656950" cy="8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2800" dirty="0">
                <a:solidFill>
                  <a:schemeClr val="bg1"/>
                </a:solidFill>
              </a:rPr>
              <a:t>Vibrations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424" name="Shape 199"/>
          <p:cNvSpPr txBox="1"/>
          <p:nvPr/>
        </p:nvSpPr>
        <p:spPr>
          <a:xfrm>
            <a:off x="6860283" y="6068598"/>
            <a:ext cx="1371600" cy="502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7" tIns="91427" rIns="91427" bIns="91427" anchor="t" anchorCtr="0">
            <a:noAutofit/>
          </a:bodyPr>
          <a:lstStyle/>
          <a:p>
            <a:pPr algn="ctr">
              <a:buSzPts val="1400"/>
            </a:pPr>
            <a:r>
              <a:rPr lang="en" sz="2800" dirty="0">
                <a:solidFill>
                  <a:schemeClr val="bg1"/>
                </a:solidFill>
              </a:rPr>
              <a:t>3.3V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425" name="Shape 200"/>
          <p:cNvCxnSpPr>
            <a:cxnSpLocks/>
            <a:stCxn id="424" idx="2"/>
            <a:endCxn id="371" idx="0"/>
          </p:cNvCxnSpPr>
          <p:nvPr/>
        </p:nvCxnSpPr>
        <p:spPr>
          <a:xfrm>
            <a:off x="7546083" y="6571390"/>
            <a:ext cx="0" cy="34422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34" name="Shape 199"/>
          <p:cNvSpPr txBox="1"/>
          <p:nvPr/>
        </p:nvSpPr>
        <p:spPr>
          <a:xfrm>
            <a:off x="3984061" y="6049186"/>
            <a:ext cx="1371600" cy="54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7" tIns="91427" rIns="91427" bIns="91427" anchor="t" anchorCtr="0">
            <a:noAutofit/>
          </a:bodyPr>
          <a:lstStyle/>
          <a:p>
            <a:pPr algn="ctr">
              <a:buSzPts val="1400"/>
            </a:pPr>
            <a:r>
              <a:rPr lang="en" sz="2800" dirty="0">
                <a:solidFill>
                  <a:schemeClr val="bg1"/>
                </a:solidFill>
              </a:rPr>
              <a:t>3.3V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435" name="Shape 200"/>
          <p:cNvCxnSpPr>
            <a:cxnSpLocks/>
            <a:stCxn id="434" idx="2"/>
            <a:endCxn id="382" idx="0"/>
          </p:cNvCxnSpPr>
          <p:nvPr/>
        </p:nvCxnSpPr>
        <p:spPr>
          <a:xfrm flipH="1">
            <a:off x="4662267" y="6590803"/>
            <a:ext cx="7594" cy="31404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42" name="Shape 199"/>
          <p:cNvSpPr txBox="1"/>
          <p:nvPr/>
        </p:nvSpPr>
        <p:spPr>
          <a:xfrm>
            <a:off x="3984061" y="4397504"/>
            <a:ext cx="1371600" cy="49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7" tIns="91427" rIns="91427" bIns="91427" anchor="t" anchorCtr="0">
            <a:noAutofit/>
          </a:bodyPr>
          <a:lstStyle/>
          <a:p>
            <a:pPr algn="ctr">
              <a:buSzPts val="1400"/>
            </a:pPr>
            <a:r>
              <a:rPr lang="en" sz="2800" dirty="0">
                <a:solidFill>
                  <a:schemeClr val="bg1"/>
                </a:solidFill>
              </a:rPr>
              <a:t>3.3V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443" name="Shape 200"/>
          <p:cNvCxnSpPr>
            <a:cxnSpLocks/>
            <a:stCxn id="442" idx="2"/>
            <a:endCxn id="380" idx="0"/>
          </p:cNvCxnSpPr>
          <p:nvPr/>
        </p:nvCxnSpPr>
        <p:spPr>
          <a:xfrm flipH="1">
            <a:off x="4662268" y="4889601"/>
            <a:ext cx="7593" cy="30437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14BA7B71-90C3-4798-A795-167174EEE677}"/>
              </a:ext>
            </a:extLst>
          </p:cNvPr>
          <p:cNvSpPr txBox="1">
            <a:spLocks/>
          </p:cNvSpPr>
          <p:nvPr/>
        </p:nvSpPr>
        <p:spPr>
          <a:xfrm>
            <a:off x="23251176" y="23662433"/>
            <a:ext cx="7804019" cy="15299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000"/>
              </a:spcAft>
              <a:buNone/>
            </a:pPr>
            <a:r>
              <a:rPr lang="en-US" dirty="0">
                <a:latin typeface="Verdana Regular" charset="0"/>
              </a:rPr>
              <a:t>Object Detection Ranges</a:t>
            </a:r>
          </a:p>
          <a:p>
            <a:pPr marL="0" indent="0" algn="ctr">
              <a:spcAft>
                <a:spcPts val="1000"/>
              </a:spcAft>
              <a:buNone/>
            </a:pPr>
            <a:r>
              <a:rPr lang="en-US" dirty="0">
                <a:latin typeface="Verdana Regular" charset="0"/>
              </a:rPr>
              <a:t>Green: Ultrasonic Sensor</a:t>
            </a:r>
          </a:p>
          <a:p>
            <a:pPr marL="0" indent="0" algn="ctr">
              <a:spcAft>
                <a:spcPts val="1000"/>
              </a:spcAft>
              <a:buNone/>
            </a:pPr>
            <a:r>
              <a:rPr lang="en-US" dirty="0">
                <a:latin typeface="Verdana Regular" charset="0"/>
              </a:rPr>
              <a:t>Red: Laser ToF Sensors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C399FE91-750C-464C-A735-72608757DCEC}"/>
              </a:ext>
            </a:extLst>
          </p:cNvPr>
          <p:cNvSpPr txBox="1">
            <a:spLocks/>
          </p:cNvSpPr>
          <p:nvPr/>
        </p:nvSpPr>
        <p:spPr>
          <a:xfrm>
            <a:off x="1704100" y="13458567"/>
            <a:ext cx="815869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Verdana Regular" charset="0"/>
              </a:rPr>
              <a:t>PROJECT MOTIVATION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FF3CB626-C48E-4114-BB19-C3D1D1084DFB}"/>
              </a:ext>
            </a:extLst>
          </p:cNvPr>
          <p:cNvSpPr txBox="1">
            <a:spLocks/>
          </p:cNvSpPr>
          <p:nvPr/>
        </p:nvSpPr>
        <p:spPr>
          <a:xfrm>
            <a:off x="1826213" y="14424064"/>
            <a:ext cx="8126412" cy="2436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253 million people worldwide live with vision impairment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36 million people are completely blind.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The White Cane has some significant drawbacks:</a:t>
            </a:r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E99CE900-FA46-4095-BCDE-68F03987F2F4}"/>
              </a:ext>
            </a:extLst>
          </p:cNvPr>
          <p:cNvSpPr txBox="1">
            <a:spLocks/>
          </p:cNvSpPr>
          <p:nvPr/>
        </p:nvSpPr>
        <p:spPr>
          <a:xfrm>
            <a:off x="2597252" y="16885918"/>
            <a:ext cx="7304946" cy="1391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Difficult to use indoors and in crowded areas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Misses objects above waist-height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3F943CE1-B4C5-43E2-9CB9-340B7D6F6322}"/>
              </a:ext>
            </a:extLst>
          </p:cNvPr>
          <p:cNvSpPr txBox="1">
            <a:spLocks/>
          </p:cNvSpPr>
          <p:nvPr/>
        </p:nvSpPr>
        <p:spPr>
          <a:xfrm>
            <a:off x="1826213" y="18385728"/>
            <a:ext cx="8126412" cy="8374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Other assistive technologies have problems as well: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239858C9-33CA-499C-AF68-7FC632E38093}"/>
              </a:ext>
            </a:extLst>
          </p:cNvPr>
          <p:cNvSpPr txBox="1">
            <a:spLocks/>
          </p:cNvSpPr>
          <p:nvPr/>
        </p:nvSpPr>
        <p:spPr>
          <a:xfrm>
            <a:off x="2597252" y="19375403"/>
            <a:ext cx="7304946" cy="2658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Expensive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Uncomfortable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Unresponsive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Poor battery life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Not waterproof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6CEB8C0B-5FB3-43C9-A2E6-81D64B325EEA}"/>
              </a:ext>
            </a:extLst>
          </p:cNvPr>
          <p:cNvSpPr txBox="1">
            <a:spLocks/>
          </p:cNvSpPr>
          <p:nvPr/>
        </p:nvSpPr>
        <p:spPr>
          <a:xfrm>
            <a:off x="1826213" y="22179484"/>
            <a:ext cx="8126412" cy="17095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Our system seeks to address the shortcomings of the White Cane while avoiding common pitfalls of other assistive technologies.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3CEA3-C899-4502-B41A-4C1C3EA208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96"/>
          <a:stretch/>
        </p:blipFill>
        <p:spPr>
          <a:xfrm flipH="1">
            <a:off x="11476349" y="10289353"/>
            <a:ext cx="10736380" cy="16198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B3E4B-9946-41BB-81F6-FC684E86C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948" b="79279"/>
          <a:stretch/>
        </p:blipFill>
        <p:spPr>
          <a:xfrm>
            <a:off x="19814445" y="10120662"/>
            <a:ext cx="3529608" cy="404830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1FAC30-547C-4B10-8CA0-AC754EFC29F7}"/>
              </a:ext>
            </a:extLst>
          </p:cNvPr>
          <p:cNvSpPr/>
          <p:nvPr/>
        </p:nvSpPr>
        <p:spPr>
          <a:xfrm>
            <a:off x="17446456" y="10147490"/>
            <a:ext cx="1108753" cy="10832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C4405"/>
                </a:solidFill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6F69820-144D-4EF5-862C-6B43959F8B7F}"/>
              </a:ext>
            </a:extLst>
          </p:cNvPr>
          <p:cNvSpPr/>
          <p:nvPr/>
        </p:nvSpPr>
        <p:spPr>
          <a:xfrm>
            <a:off x="11482357" y="15307196"/>
            <a:ext cx="1108753" cy="10832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C4405"/>
                </a:solidFill>
              </a:rPr>
              <a:t>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F42E476-6F94-4005-8EAA-8D8535AA9C5A}"/>
              </a:ext>
            </a:extLst>
          </p:cNvPr>
          <p:cNvSpPr/>
          <p:nvPr/>
        </p:nvSpPr>
        <p:spPr>
          <a:xfrm>
            <a:off x="17011169" y="15742807"/>
            <a:ext cx="1108753" cy="10832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C4405"/>
                </a:solidFill>
              </a:rPr>
              <a:t>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2737BC-B05C-482E-A030-B50805FB2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8412" y="4691642"/>
            <a:ext cx="6507707" cy="43849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40C934-0F74-40A9-AA11-ABFC3C72E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9030" y="19773469"/>
            <a:ext cx="4064201" cy="54189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97F411-135A-4EE3-8374-D6F706C3D7C0}"/>
              </a:ext>
            </a:extLst>
          </p:cNvPr>
          <p:cNvSpPr/>
          <p:nvPr/>
        </p:nvSpPr>
        <p:spPr>
          <a:xfrm>
            <a:off x="17979030" y="19745772"/>
            <a:ext cx="4064202" cy="5446632"/>
          </a:xfrm>
          <a:prstGeom prst="rect">
            <a:avLst/>
          </a:prstGeom>
          <a:noFill/>
          <a:effectLst>
            <a:glow rad="228600">
              <a:srgbClr val="B1B2B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54176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_poster_template-48x36">
  <a:themeElements>
    <a:clrScheme name="OSU COE">
      <a:dk1>
        <a:sysClr val="windowText" lastClr="000000"/>
      </a:dk1>
      <a:lt1>
        <a:sysClr val="window" lastClr="FFFFFF"/>
      </a:lt1>
      <a:dk2>
        <a:srgbClr val="D63F20"/>
      </a:dk2>
      <a:lt2>
        <a:srgbClr val="B1B2B1"/>
      </a:lt2>
      <a:accent1>
        <a:srgbClr val="7D7819"/>
      </a:accent1>
      <a:accent2>
        <a:srgbClr val="004760"/>
      </a:accent2>
      <a:accent3>
        <a:srgbClr val="EFB31D"/>
      </a:accent3>
      <a:accent4>
        <a:srgbClr val="002F32"/>
      </a:accent4>
      <a:accent5>
        <a:srgbClr val="00747E"/>
      </a:accent5>
      <a:accent6>
        <a:srgbClr val="777877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earch_poster_template-48x36" id="{0FFAA6C9-1816-164A-913C-442D436FEA80}" vid="{D21D638B-596F-CB49-840C-9C72AB38A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</TotalTime>
  <Words>488</Words>
  <Application>Microsoft Office PowerPoint</Application>
  <PresentationFormat>Custom</PresentationFormat>
  <Paragraphs>87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Georgia</vt:lpstr>
      <vt:lpstr>Impact</vt:lpstr>
      <vt:lpstr>KievitPro-Regular</vt:lpstr>
      <vt:lpstr>Verdana</vt:lpstr>
      <vt:lpstr>Verdana Regular</vt:lpstr>
      <vt:lpstr>research_poster_template-48x36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Jacy Barr</cp:lastModifiedBy>
  <cp:revision>75</cp:revision>
  <dcterms:created xsi:type="dcterms:W3CDTF">2017-04-19T21:01:26Z</dcterms:created>
  <dcterms:modified xsi:type="dcterms:W3CDTF">2018-05-02T00:46:54Z</dcterms:modified>
</cp:coreProperties>
</file>